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57" r:id="rId16"/>
    <p:sldId id="271" r:id="rId17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A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07563-065A-67E6-16FB-C6B3C8F134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85A830-49A1-7BD9-00DB-1B37804164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4087A-CF64-7EC6-1D7D-F57691CFD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190D5-B44F-4F49-8D9F-6BC21118E074}" type="datetimeFigureOut">
              <a:rPr lang="en-PK" smtClean="0"/>
              <a:t>20/03/2025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B227B-E2F2-8E48-71A1-0987B3FE3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4666E-4BA9-FA76-A28A-FA304981A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B9112-C9E7-40A2-AE07-9A853F98386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0340813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2000">
        <p159:morph option="byObject"/>
      </p:transition>
    </mc:Choice>
    <mc:Fallback>
      <p:transition advTm="2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EF366-588B-6617-C585-C208428CE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D40562-F545-85A1-5B3D-BBD2577414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169B8-8083-F9A2-7F4D-37F1DA5D4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190D5-B44F-4F49-8D9F-6BC21118E074}" type="datetimeFigureOut">
              <a:rPr lang="en-PK" smtClean="0"/>
              <a:t>20/03/2025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12EBE-1C84-A20F-402E-E8B3D1697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71D5E-5730-9A8B-A187-2DA8BC46B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B9112-C9E7-40A2-AE07-9A853F98386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5729056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2000">
        <p159:morph option="byObject"/>
      </p:transition>
    </mc:Choice>
    <mc:Fallback>
      <p:transition advTm="2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42B27E-849E-0D03-D204-9D952E1796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8358DE-0DA2-C5FB-3A6B-CF9FD79ADC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45006-648D-D97A-D385-1319C2D76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190D5-B44F-4F49-8D9F-6BC21118E074}" type="datetimeFigureOut">
              <a:rPr lang="en-PK" smtClean="0"/>
              <a:t>20/03/2025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27E68-D283-8B9A-0374-6C6C55E5F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85FC9-3151-43C3-C770-AE47105BC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B9112-C9E7-40A2-AE07-9A853F98386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0601215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2000">
        <p159:morph option="byObject"/>
      </p:transition>
    </mc:Choice>
    <mc:Fallback>
      <p:transition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87A60-C6D3-5D36-1AD9-EBDEB0EF8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7ACD3-8A93-169B-A285-A3DBB839B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3FC5C-B75F-7002-BE7B-0A871A291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190D5-B44F-4F49-8D9F-6BC21118E074}" type="datetimeFigureOut">
              <a:rPr lang="en-PK" smtClean="0"/>
              <a:t>20/03/2025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A9A01-15A5-0715-7A31-194239B9F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6D92C-75ED-C633-BB7D-DA3F18F51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B9112-C9E7-40A2-AE07-9A853F98386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3884166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2000">
        <p159:morph option="byObject"/>
      </p:transition>
    </mc:Choice>
    <mc:Fallback>
      <p:transition advTm="2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3533F-7494-510F-B2E2-72388C7FB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C93CF-AD7A-8AB7-A04D-E4EAB427B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D8E3E-A2C0-5F26-1169-0CD94CF34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190D5-B44F-4F49-8D9F-6BC21118E074}" type="datetimeFigureOut">
              <a:rPr lang="en-PK" smtClean="0"/>
              <a:t>20/03/2025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E9555-3A29-6D58-CF3C-38172C5E9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72FB3B-ED2F-5F55-6FD0-55FB12241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B9112-C9E7-40A2-AE07-9A853F98386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2768169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2000">
        <p159:morph option="byObject"/>
      </p:transition>
    </mc:Choice>
    <mc:Fallback>
      <p:transition advTm="2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E5B98-5591-664C-D781-5ECC7EF9F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599CC-67C8-EE93-594E-7C2FB4FB39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CA5035-BA34-5A6D-F018-5884506556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A04F75-02C7-EE1A-24BB-59CA1C17E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190D5-B44F-4F49-8D9F-6BC21118E074}" type="datetimeFigureOut">
              <a:rPr lang="en-PK" smtClean="0"/>
              <a:t>20/03/2025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DB81B6-B692-90B8-3EFA-1B060293F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FC75B3-0E54-CCA1-53A3-5892CB633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B9112-C9E7-40A2-AE07-9A853F98386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3162266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2000">
        <p159:morph option="byObject"/>
      </p:transition>
    </mc:Choice>
    <mc:Fallback>
      <p:transition advTm="2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7F680-DD50-2B63-A8C0-4B1AA1C6E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EEC5B-A912-0E94-CB09-B937D451F6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3F8804-D2C0-BBAD-39D8-3D80602B1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41C26C-08F8-BE3E-F956-2DD20FEE02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5B7660-B5F8-1588-93B6-55EB8DC4D9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1E0D4D-985D-9FF0-1A6C-0EEC889BE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190D5-B44F-4F49-8D9F-6BC21118E074}" type="datetimeFigureOut">
              <a:rPr lang="en-PK" smtClean="0"/>
              <a:t>20/03/2025</a:t>
            </a:fld>
            <a:endParaRPr lang="en-P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6680D7-90C5-CD5B-EC55-8A4CD2CE8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8AECD-60E9-ECD7-A04E-1472DDB49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B9112-C9E7-40A2-AE07-9A853F98386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227368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2000">
        <p159:morph option="byObject"/>
      </p:transition>
    </mc:Choice>
    <mc:Fallback>
      <p:transition advTm="2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5A09B-5D71-5F2D-363D-49BC2F445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57488D-FAD6-A978-85C3-D33F991F0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190D5-B44F-4F49-8D9F-6BC21118E074}" type="datetimeFigureOut">
              <a:rPr lang="en-PK" smtClean="0"/>
              <a:t>20/03/2025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DD33F1-0611-716B-02F0-DD23FC7ED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75041F-2A1D-611E-E9D3-9F19334B3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B9112-C9E7-40A2-AE07-9A853F98386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3027866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2000">
        <p159:morph option="byObject"/>
      </p:transition>
    </mc:Choice>
    <mc:Fallback>
      <p:transition advTm="2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AF29CE-FFDA-48BE-272C-C2D99BACC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190D5-B44F-4F49-8D9F-6BC21118E074}" type="datetimeFigureOut">
              <a:rPr lang="en-PK" smtClean="0"/>
              <a:t>20/03/2025</a:t>
            </a:fld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D741F8-2009-57A6-5D9B-079ADE616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5784B-8FDF-C2D3-CB8B-62B5C773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B9112-C9E7-40A2-AE07-9A853F98386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1335928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2000">
        <p159:morph option="byObject"/>
      </p:transition>
    </mc:Choice>
    <mc:Fallback>
      <p:transition advTm="2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8E8C3-D9E5-E567-69ED-092D34E3C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1131C-46C5-184F-DFE7-326B47F0A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CE3A33-0382-A11F-0993-63A3F689F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743863-6634-A5D0-9EB8-153FA876A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190D5-B44F-4F49-8D9F-6BC21118E074}" type="datetimeFigureOut">
              <a:rPr lang="en-PK" smtClean="0"/>
              <a:t>20/03/2025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8B560A-2A41-DF60-E43B-B5E169C89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98ACEB-9490-0AA5-C1BA-5FD0C7BB2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B9112-C9E7-40A2-AE07-9A853F98386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2008170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2000">
        <p159:morph option="byObject"/>
      </p:transition>
    </mc:Choice>
    <mc:Fallback>
      <p:transition advTm="2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A7709-A388-07E1-CDCC-4880CEFD3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DD6815-5669-985B-7CD6-94C1D02EF2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80F0A3-F9BC-1F52-059C-A1D3EFC1B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290684-8E29-C614-E653-CCA75CDC0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190D5-B44F-4F49-8D9F-6BC21118E074}" type="datetimeFigureOut">
              <a:rPr lang="en-PK" smtClean="0"/>
              <a:t>20/03/2025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6496A-7FD7-009C-D3DF-0999F1B6A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4A393A-02BF-363B-0F82-5E6504F86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B9112-C9E7-40A2-AE07-9A853F98386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5880924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2000">
        <p159:morph option="byObject"/>
      </p:transition>
    </mc:Choice>
    <mc:Fallback>
      <p:transition advTm="2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24E3A1-D2F8-70D0-3C96-6C643B79E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A0440-0A3B-897A-2ACF-C0A95EECC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B4D54-C963-DE3A-8EC4-C904454DE5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190D5-B44F-4F49-8D9F-6BC21118E074}" type="datetimeFigureOut">
              <a:rPr lang="en-PK" smtClean="0"/>
              <a:t>20/03/2025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DB3FE-D329-0FA9-882C-607737FBC2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B205D-74C7-8568-205F-C32247EF2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2B9112-C9E7-40A2-AE07-9A853F98386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720196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advTm="2000">
        <p159:morph option="byObject"/>
      </p:transition>
    </mc:Choice>
    <mc:Fallback>
      <p:transition advTm="2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A55121A-AB05-D71E-3865-B1FE73748DF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2A4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3982B4-DEFF-9EBB-ECF4-33DFC171E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75" y="777875"/>
            <a:ext cx="5302250" cy="530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3335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2000">
        <p159:morph option="byObject"/>
      </p:transition>
    </mc:Choice>
    <mc:Fallback>
      <p:transition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442DE-FC87-767D-0CFA-6D3A41D5A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BDE501-C555-9350-E589-4CD3156B7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415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2000">
        <p159:morph option="byObject"/>
      </p:transition>
    </mc:Choice>
    <mc:Fallback>
      <p:transition advTm="2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C91A1-0FBE-B55E-2600-19B34FA55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34CD6E-FFC3-406C-FAA1-CD70C4746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66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2000">
        <p159:morph option="byObject"/>
      </p:transition>
    </mc:Choice>
    <mc:Fallback>
      <p:transition advTm="2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9ADA2-858E-C510-239D-B33497C7E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6226A-6F78-15A8-FB0A-23472E3F6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8658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2000">
        <p159:morph option="byObject"/>
      </p:transition>
    </mc:Choice>
    <mc:Fallback>
      <p:transition advTm="2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AC050-D0E4-D0CE-0BE4-65FAF62EE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DFC95A-0B52-0426-07F3-3A61FC93F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904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2000">
        <p159:morph option="byObject"/>
      </p:transition>
    </mc:Choice>
    <mc:Fallback>
      <p:transition advTm="2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8BE0A-58A4-EC7A-DA19-EDAFDE97E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FA8CED-D937-5D83-DA28-61FA46BE3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59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2000">
        <p159:morph option="byObject"/>
      </p:transition>
    </mc:Choice>
    <mc:Fallback>
      <p:transition advTm="2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9BD7052-9D49-9E08-4902-CB69A2725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85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2000">
        <p159:morph option="byObject"/>
      </p:transition>
    </mc:Choice>
    <mc:Fallback>
      <p:transition advTm="2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8BFA62-7BDF-047B-7CC6-9B3F84643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77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2000">
        <p159:morph option="byObject"/>
      </p:transition>
    </mc:Choice>
    <mc:Fallback>
      <p:transition advTm="2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65D12-BF57-D91D-FC98-45A00AE68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556F47-E3E9-D695-3790-C59F87C1C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690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2000">
        <p159:morph option="byObject"/>
      </p:transition>
    </mc:Choice>
    <mc:Fallback>
      <p:transition advTm="2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8B939-F32F-3D36-3C33-571A54BAA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DDEB76-80AC-7CBB-1E45-5556B14F0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287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2000">
        <p159:morph option="byObject"/>
      </p:transition>
    </mc:Choice>
    <mc:Fallback>
      <p:transition advTm="2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8A98A-15EA-4348-97B0-5B549B3AB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6C54E6-4EDB-DD1E-3C8E-70787959C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1815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2000">
        <p159:morph option="byObject"/>
      </p:transition>
    </mc:Choice>
    <mc:Fallback>
      <p:transition advTm="2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0F8D3-3FB0-2B6F-91A4-0662B55B7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090A0D-FEA9-1B6E-B6BB-AC6F236B2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88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2000">
        <p159:morph option="byObject"/>
      </p:transition>
    </mc:Choice>
    <mc:Fallback>
      <p:transition advTm="2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77505-D0B5-A9E0-12F0-2F1CC38D1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208EC2-4964-1FFB-E509-7EFBF22B1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88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2000">
        <p159:morph option="byObject"/>
      </p:transition>
    </mc:Choice>
    <mc:Fallback>
      <p:transition advTm="2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E0626-B807-170F-9BB8-937E36C2C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417B4E-3CF8-889B-9019-F4653C9A9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606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2000">
        <p159:morph option="byObject"/>
      </p:transition>
    </mc:Choice>
    <mc:Fallback>
      <p:transition advTm="2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B7CE2-4B5E-46DF-3D3E-218A566F8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086762-73BE-2683-796D-A1CA88679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285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2000">
        <p159:morph option="byObject"/>
      </p:transition>
    </mc:Choice>
    <mc:Fallback>
      <p:transition advTm="2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80CB0-8E38-0175-5E55-15B5D99BA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BE2892-D37D-173C-EFEC-0F9BE3D69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8470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2000">
        <p159:morph option="byObject"/>
      </p:transition>
    </mc:Choice>
    <mc:Fallback>
      <p:transition advTm="2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M.UMER RASHIDE</dc:creator>
  <cp:lastModifiedBy>M.UMER RASHIDE</cp:lastModifiedBy>
  <cp:revision>1</cp:revision>
  <dcterms:created xsi:type="dcterms:W3CDTF">2025-03-20T02:27:05Z</dcterms:created>
  <dcterms:modified xsi:type="dcterms:W3CDTF">2025-03-20T02:47:27Z</dcterms:modified>
</cp:coreProperties>
</file>